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3086" autoAdjust="0"/>
  </p:normalViewPr>
  <p:slideViewPr>
    <p:cSldViewPr>
      <p:cViewPr varScale="1">
        <p:scale>
          <a:sx n="97" d="100"/>
          <a:sy n="97" d="100"/>
        </p:scale>
        <p:origin x="-20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7BF2BD-C299-4841-A7E4-4D89F64A847C}" type="datetimeFigureOut">
              <a:rPr lang="en-US" smtClean="0"/>
              <a:t>7/11/2011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40B0ED-3E4F-4A16-8443-65B192F1C4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1722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Thrashing </a:t>
            </a:r>
          </a:p>
          <a:p>
            <a:r>
              <a:rPr lang="en-US" dirty="0" smtClean="0"/>
              <a:t>	</a:t>
            </a:r>
            <a:r>
              <a:rPr lang="en-US" dirty="0" err="1" smtClean="0"/>
              <a:t>PerfMon</a:t>
            </a:r>
            <a:r>
              <a:rPr lang="en-US" dirty="0" smtClean="0"/>
              <a:t> in Hyper-V</a:t>
            </a:r>
          </a:p>
          <a:p>
            <a:r>
              <a:rPr lang="en-US" dirty="0" smtClean="0"/>
              <a:t>	</a:t>
            </a:r>
            <a:r>
              <a:rPr lang="en-US" dirty="0" err="1" smtClean="0"/>
              <a:t>esxtop</a:t>
            </a:r>
            <a:r>
              <a:rPr lang="en-US" baseline="0" dirty="0" smtClean="0"/>
              <a:t> in v-Sphere</a:t>
            </a:r>
          </a:p>
          <a:p>
            <a:r>
              <a:rPr lang="en-US" baseline="0" dirty="0" smtClean="0"/>
              <a:t>		%USED needs to be under 75%</a:t>
            </a:r>
          </a:p>
          <a:p>
            <a:r>
              <a:rPr lang="en-US" baseline="0" dirty="0" smtClean="0"/>
              <a:t>Use SCVMM or </a:t>
            </a:r>
            <a:r>
              <a:rPr lang="en-US" baseline="0" dirty="0" err="1" smtClean="0"/>
              <a:t>vCenter</a:t>
            </a:r>
            <a:r>
              <a:rPr lang="en-US" baseline="0" dirty="0" smtClean="0"/>
              <a:t> to look at historical trends for these numbers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0B0ED-3E4F-4A16-8443-65B192F1C44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4037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Available in ESX 3.0+</a:t>
            </a:r>
          </a:p>
          <a:p>
            <a:r>
              <a:rPr lang="en-US" dirty="0" smtClean="0"/>
              <a:t>Available in Windows Server 2008 R2 SP1+</a:t>
            </a:r>
          </a:p>
          <a:p>
            <a:endParaRPr lang="en-US" dirty="0" smtClean="0"/>
          </a:p>
          <a:p>
            <a:r>
              <a:rPr lang="en-US" dirty="0" smtClean="0"/>
              <a:t>Disabling the balloon drivers can cause memory pressure at the host level, which would be masked from the guest and cause performance issues.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0B0ED-3E4F-4A16-8443-65B192F1C44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540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Native in ESX since 3.0 or older</a:t>
            </a:r>
          </a:p>
          <a:p>
            <a:r>
              <a:rPr lang="en-US" dirty="0" smtClean="0"/>
              <a:t>Introduced</a:t>
            </a:r>
            <a:r>
              <a:rPr lang="en-US" baseline="0" dirty="0" smtClean="0"/>
              <a:t> in Hyper-V in Server 2008 R2 SP1</a:t>
            </a:r>
          </a:p>
          <a:p>
            <a:endParaRPr lang="en-US" baseline="0" dirty="0" smtClean="0"/>
          </a:p>
          <a:p>
            <a:r>
              <a:rPr lang="en-US" baseline="0" dirty="0" smtClean="0"/>
              <a:t>Talk about what this process does, and why it’s so cool for other kinds of servers.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Talk about why it is so useless for SQL Servers.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0B0ED-3E4F-4A16-8443-65B192F1C44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738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Spend</a:t>
            </a:r>
            <a:r>
              <a:rPr lang="en-US" baseline="0" dirty="0" smtClean="0"/>
              <a:t> some time talking about FAST / </a:t>
            </a:r>
            <a:r>
              <a:rPr lang="en-US" baseline="0" dirty="0" err="1" smtClean="0"/>
              <a:t>Compellent</a:t>
            </a:r>
            <a:r>
              <a:rPr lang="en-US" baseline="0" dirty="0" smtClean="0"/>
              <a:t> automatic tier adjusting technology</a:t>
            </a:r>
          </a:p>
          <a:p>
            <a:r>
              <a:rPr lang="en-US" baseline="0" dirty="0" smtClean="0"/>
              <a:t>FAST is available on CX4 running FLARE 34? Or newer DMX build</a:t>
            </a:r>
          </a:p>
          <a:p>
            <a:r>
              <a:rPr lang="en-US" baseline="0" dirty="0" smtClean="0"/>
              <a:t>FAST is available on all VNX and VPLEX arrays (for a cost)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0B0ED-3E4F-4A16-8443-65B192F1C44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123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Data LUNs can’t be </a:t>
            </a:r>
            <a:r>
              <a:rPr lang="en-US" dirty="0" err="1" smtClean="0"/>
              <a:t>deduped</a:t>
            </a:r>
            <a:r>
              <a:rPr lang="en-US" dirty="0" smtClean="0"/>
              <a:t> very well</a:t>
            </a:r>
          </a:p>
          <a:p>
            <a:r>
              <a:rPr lang="en-US" dirty="0" smtClean="0"/>
              <a:t>OS LUNs can be</a:t>
            </a:r>
          </a:p>
          <a:p>
            <a:r>
              <a:rPr lang="en-US" dirty="0" smtClean="0"/>
              <a:t>Most array’s do not support this as it is very CPU intensive</a:t>
            </a:r>
          </a:p>
          <a:p>
            <a:endParaRPr lang="en-US" dirty="0" smtClean="0"/>
          </a:p>
          <a:p>
            <a:r>
              <a:rPr lang="en-US" dirty="0" smtClean="0"/>
              <a:t>Don’t forget to account for loss of </a:t>
            </a:r>
            <a:r>
              <a:rPr lang="en-US" dirty="0" err="1" smtClean="0"/>
              <a:t>deduplication</a:t>
            </a:r>
            <a:r>
              <a:rPr lang="en-US" dirty="0" smtClean="0"/>
              <a:t> as service packs and hot fixes are installed making files on different servers different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0B0ED-3E4F-4A16-8443-65B192F1C44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4662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SCVMM 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vCenter</a:t>
            </a:r>
            <a:r>
              <a:rPr lang="en-US" baseline="0" dirty="0" smtClean="0"/>
              <a:t> for long term trending</a:t>
            </a:r>
          </a:p>
          <a:p>
            <a:r>
              <a:rPr lang="en-US" dirty="0" smtClean="0"/>
              <a:t>Trust nothing</a:t>
            </a:r>
          </a:p>
          <a:p>
            <a:r>
              <a:rPr lang="en-US" dirty="0" smtClean="0"/>
              <a:t>If your storage vendor charges</a:t>
            </a:r>
            <a:r>
              <a:rPr lang="en-US" baseline="0" dirty="0" smtClean="0"/>
              <a:t> extra for the monitoring tool, pay for it.  It is worth the cost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0B0ED-3E4F-4A16-8443-65B192F1C44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2999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7/11/2011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7/11/2011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7/11/2011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7/11/2011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7/11/2011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Optimizing SQL Server Performance in a Virtual Environment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 dirty="0"/>
              <a:t>Denny Cherry</a:t>
            </a:r>
          </a:p>
          <a:p>
            <a:r>
              <a:rPr lang="en-US" sz="2800" dirty="0"/>
              <a:t>mrdenny@mrdenny.com</a:t>
            </a:r>
          </a:p>
          <a:p>
            <a:r>
              <a:rPr lang="en-US" sz="2800" dirty="0"/>
              <a:t>twitter.com/mrdenny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1110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6176" y="2209800"/>
            <a:ext cx="7851648" cy="990600"/>
          </a:xfrm>
        </p:spPr>
        <p:txBody>
          <a:bodyPr/>
          <a:lstStyle/>
          <a:p>
            <a:r>
              <a:rPr lang="en-US" dirty="0" smtClean="0"/>
              <a:t>Denny Cherry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581400"/>
            <a:ext cx="7854696" cy="119106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mrdenny@mrdenny.com</a:t>
            </a:r>
          </a:p>
          <a:p>
            <a:r>
              <a:rPr lang="en-US" dirty="0" smtClean="0"/>
              <a:t>http://itke.techtarget.com/sql-server</a:t>
            </a:r>
          </a:p>
          <a:p>
            <a:r>
              <a:rPr lang="en-US" dirty="0" smtClean="0"/>
              <a:t>http://twitter.com/mrdenny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4886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Please fill out the survey at http://speakerrate.com/mrdenny.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99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Author or Coauthor of 4 books</a:t>
            </a:r>
          </a:p>
          <a:p>
            <a:r>
              <a:rPr lang="en-US" dirty="0" smtClean="0"/>
              <a:t>6+ SQL Mag articles</a:t>
            </a:r>
          </a:p>
          <a:p>
            <a:r>
              <a:rPr lang="en-US" dirty="0" smtClean="0"/>
              <a:t>Dozens of other articles</a:t>
            </a:r>
          </a:p>
          <a:p>
            <a:r>
              <a:rPr lang="en-US" dirty="0" smtClean="0"/>
              <a:t>Microsoft MVP since Oct 2008</a:t>
            </a:r>
          </a:p>
          <a:p>
            <a:r>
              <a:rPr lang="en-US" dirty="0" smtClean="0"/>
              <a:t>Microsoft Certified Master</a:t>
            </a:r>
          </a:p>
          <a:p>
            <a:r>
              <a:rPr lang="en-US" dirty="0" smtClean="0"/>
              <a:t>Founder of SQL Excursions</a:t>
            </a:r>
          </a:p>
          <a:p>
            <a:r>
              <a:rPr lang="en-US" dirty="0" smtClean="0"/>
              <a:t>Independent Consultant</a:t>
            </a:r>
          </a:p>
          <a:p>
            <a:r>
              <a:rPr lang="en-US" dirty="0" smtClean="0"/>
              <a:t>Sr. DBA for Phreesia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2</a:t>
            </a:fld>
            <a:endParaRPr lang="en-US" dirty="0"/>
          </a:p>
        </p:txBody>
      </p:sp>
      <p:pic>
        <p:nvPicPr>
          <p:cNvPr id="1026" name="Picture 2" descr="C:\Users\dcherry\Pictures\MVP_Horizontal_FullColo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91201"/>
            <a:ext cx="1619250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cherry\Pictures\MCM 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5791200"/>
            <a:ext cx="2574132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5680" y="2235532"/>
            <a:ext cx="2306560" cy="2849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1" y="3070337"/>
            <a:ext cx="2325624" cy="2859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005" y="1192038"/>
            <a:ext cx="2316091" cy="2859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12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 of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Diagnosing CPU Problems</a:t>
            </a:r>
          </a:p>
          <a:p>
            <a:r>
              <a:rPr lang="en-US" dirty="0" smtClean="0"/>
              <a:t>Balloon Memory Drivers</a:t>
            </a:r>
          </a:p>
          <a:p>
            <a:r>
              <a:rPr lang="en-US" dirty="0" smtClean="0"/>
              <a:t>Memory </a:t>
            </a:r>
            <a:r>
              <a:rPr lang="en-US" dirty="0" err="1" smtClean="0"/>
              <a:t>Deduplication</a:t>
            </a:r>
            <a:r>
              <a:rPr lang="en-US" dirty="0" smtClean="0"/>
              <a:t> Options</a:t>
            </a:r>
          </a:p>
          <a:p>
            <a:r>
              <a:rPr lang="en-US" dirty="0" smtClean="0"/>
              <a:t>Storage Configuration Options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0745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Diagnosing CPU </a:t>
            </a:r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Check Host and Guest CPU numbers</a:t>
            </a:r>
          </a:p>
          <a:p>
            <a:r>
              <a:rPr lang="en-US" dirty="0" smtClean="0"/>
              <a:t>Check Host for CPU thrashing</a:t>
            </a:r>
          </a:p>
        </p:txBody>
      </p:sp>
    </p:spTree>
    <p:extLst>
      <p:ext uri="{BB962C8B-B14F-4D97-AF65-F5344CB8AC3E}">
        <p14:creationId xmlns:p14="http://schemas.microsoft.com/office/powerpoint/2010/main" val="2045437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Balloon Memory </a:t>
            </a:r>
            <a:r>
              <a:rPr lang="en-US" dirty="0" smtClean="0"/>
              <a:t>Drivers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by host OS to request memory back from the guest OS</a:t>
            </a:r>
          </a:p>
          <a:p>
            <a:r>
              <a:rPr lang="en-US" dirty="0" smtClean="0"/>
              <a:t>Prevents host of from paging physical memory to the hosts swap file</a:t>
            </a:r>
          </a:p>
          <a:p>
            <a:r>
              <a:rPr lang="en-US" dirty="0" smtClean="0"/>
              <a:t>Should be enabled</a:t>
            </a:r>
          </a:p>
          <a:p>
            <a:r>
              <a:rPr lang="en-US" dirty="0" smtClean="0"/>
              <a:t>Lock pages in memory should be disabled, unless enabled for a specific reason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80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Memory </a:t>
            </a:r>
            <a:r>
              <a:rPr lang="en-US" dirty="0" err="1"/>
              <a:t>Deduplication</a:t>
            </a:r>
            <a:r>
              <a:rPr lang="en-US" dirty="0"/>
              <a:t> </a:t>
            </a:r>
            <a:r>
              <a:rPr lang="en-US" dirty="0" smtClean="0"/>
              <a:t>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Great for OS memory</a:t>
            </a:r>
          </a:p>
          <a:p>
            <a:r>
              <a:rPr lang="en-US" dirty="0" smtClean="0"/>
              <a:t>Doesn’t work at all for SQL Server</a:t>
            </a:r>
          </a:p>
          <a:p>
            <a:pPr lvl="1"/>
            <a:r>
              <a:rPr lang="en-US" dirty="0" smtClean="0"/>
              <a:t>Unless… multiple SQL Servers have the same pages in cache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507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Storage Configuration </a:t>
            </a:r>
            <a:r>
              <a:rPr lang="en-US" dirty="0" smtClean="0"/>
              <a:t>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IO is the same if the disks are physical or virtual</a:t>
            </a:r>
          </a:p>
          <a:p>
            <a:r>
              <a:rPr lang="en-US" dirty="0" smtClean="0"/>
              <a:t>Use automatic tier adjusting technology if possible</a:t>
            </a:r>
          </a:p>
          <a:p>
            <a:pPr lvl="1"/>
            <a:r>
              <a:rPr lang="en-US" dirty="0" smtClean="0"/>
              <a:t>On EMC Arrays – FAST</a:t>
            </a:r>
          </a:p>
          <a:p>
            <a:pPr lvl="1"/>
            <a:r>
              <a:rPr lang="en-US" dirty="0" smtClean="0"/>
              <a:t>Dell </a:t>
            </a:r>
            <a:r>
              <a:rPr lang="en-US" dirty="0" err="1" smtClean="0"/>
              <a:t>Compellent</a:t>
            </a:r>
            <a:r>
              <a:rPr lang="en-US" dirty="0" smtClean="0"/>
              <a:t> Arrays</a:t>
            </a:r>
          </a:p>
          <a:p>
            <a:r>
              <a:rPr lang="en-US" dirty="0" smtClean="0"/>
              <a:t>Keep OS, data, logs, </a:t>
            </a:r>
            <a:r>
              <a:rPr lang="en-US" dirty="0" err="1" smtClean="0"/>
              <a:t>tempdb</a:t>
            </a:r>
            <a:r>
              <a:rPr lang="en-US" dirty="0" smtClean="0"/>
              <a:t> on separate disks if possible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168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</a:t>
            </a:r>
            <a:r>
              <a:rPr lang="en-US" dirty="0" err="1" smtClean="0"/>
              <a:t>Deduplication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greatly improve overall performance</a:t>
            </a:r>
          </a:p>
          <a:p>
            <a:r>
              <a:rPr lang="en-US" dirty="0" smtClean="0"/>
              <a:t>By </a:t>
            </a:r>
            <a:r>
              <a:rPr lang="en-US" dirty="0" err="1" smtClean="0"/>
              <a:t>deduplicating</a:t>
            </a:r>
            <a:r>
              <a:rPr lang="en-US" dirty="0" smtClean="0"/>
              <a:t> OS virtual disks, we save much less data to the array</a:t>
            </a:r>
          </a:p>
          <a:p>
            <a:r>
              <a:rPr lang="en-US" dirty="0" smtClean="0"/>
              <a:t>As less data is written to the array, less OS data is loaded into cache on the array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7091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Monitor, Monitor, Monitor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Did I mention that you need to monitor</a:t>
            </a:r>
          </a:p>
          <a:p>
            <a:r>
              <a:rPr lang="en-US" dirty="0" smtClean="0"/>
              <a:t>Watch all levels of the environment</a:t>
            </a:r>
          </a:p>
          <a:p>
            <a:pPr lvl="1"/>
            <a:r>
              <a:rPr lang="en-US" dirty="0" smtClean="0"/>
              <a:t>Guest</a:t>
            </a:r>
          </a:p>
          <a:p>
            <a:pPr lvl="1"/>
            <a:r>
              <a:rPr lang="en-US" dirty="0" smtClean="0"/>
              <a:t>Hypervisor</a:t>
            </a:r>
          </a:p>
          <a:p>
            <a:pPr lvl="1"/>
            <a:r>
              <a:rPr lang="en-US" dirty="0" smtClean="0"/>
              <a:t>Host</a:t>
            </a:r>
          </a:p>
          <a:p>
            <a:pPr lvl="1"/>
            <a:r>
              <a:rPr lang="en-US" dirty="0" smtClean="0"/>
              <a:t>Storage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2754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53</TotalTime>
  <Words>476</Words>
  <Application>Microsoft Office PowerPoint</Application>
  <PresentationFormat>On-screen Show (4:3)</PresentationFormat>
  <Paragraphs>86</Paragraphs>
  <Slides>10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Optimizing SQL Server Performance in a Virtual Environment</vt:lpstr>
      <vt:lpstr>About Me</vt:lpstr>
      <vt:lpstr>Topics of Discussion</vt:lpstr>
      <vt:lpstr>Diagnosing CPU Problems</vt:lpstr>
      <vt:lpstr>Balloon Memory Drivers</vt:lpstr>
      <vt:lpstr>Memory Deduplication Options</vt:lpstr>
      <vt:lpstr>Storage Configuration Options</vt:lpstr>
      <vt:lpstr>Storage Deduplication</vt:lpstr>
      <vt:lpstr>Monitor, Monitor, Monitor</vt:lpstr>
      <vt:lpstr>Denny Cherry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Optimizing SQL Server Performance in a Virtual Environment</dc:title>
  <dc:creator>dcherry</dc:creator>
  <cp:lastModifiedBy>Denny Cherry</cp:lastModifiedBy>
  <cp:revision>9</cp:revision>
  <dcterms:created xsi:type="dcterms:W3CDTF">2006-08-16T00:00:00Z</dcterms:created>
  <dcterms:modified xsi:type="dcterms:W3CDTF">2011-07-11T23:23:31Z</dcterms:modified>
</cp:coreProperties>
</file>